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2492650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四月十三日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610294" y="1249716"/>
            <a:ext cx="7093544" cy="4195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第二十一課     蒲公英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蒲公英   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天性   3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旅行   4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紛紛    5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能夠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6.田野     7立志    8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不管    9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面對   10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環境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二十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一課作業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讀默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二十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課 詞語    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四月二十日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1.蜂后   2.雄蜂    3.工蜂   4.合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羣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5.繁重   6.蜂巢   7.負起   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8.責任    9.守護    10.野外    11.花蜜   12.舌頭   13.收集  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14.製成    15.蜂蜜   16.儲藏    17.任務   18.完成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78ECFA2-22C6-4670-8852-ED5CC4E88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2"/>
            <a:ext cx="12192000" cy="684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115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DFKai-SB</vt:lpstr>
      <vt:lpstr>FZZhongKai-B08</vt:lpstr>
      <vt:lpstr>PMingLiU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59</cp:revision>
  <dcterms:created xsi:type="dcterms:W3CDTF">2021-09-27T08:40:27Z</dcterms:created>
  <dcterms:modified xsi:type="dcterms:W3CDTF">2024-04-13T17:19:59Z</dcterms:modified>
</cp:coreProperties>
</file>